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sigs" ContentType="application/vnd.openxmlformats-package.digital-signature-origin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_xmlsignatures/sig1.xml" ContentType="application/vnd.openxmlformats-package.digital-signature-xmlsignatur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package/2006/relationships/digital-signature/origin" Target="_xmlsignatures/origin.sigs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88" autoAdjust="0"/>
    <p:restoredTop sz="94660"/>
  </p:normalViewPr>
  <p:slideViewPr>
    <p:cSldViewPr snapToGrid="0">
      <p:cViewPr varScale="1">
        <p:scale>
          <a:sx n="55" d="100"/>
          <a:sy n="55" d="100"/>
        </p:scale>
        <p:origin x="43" y="2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17469E-5E15-4375-BF1D-2E63B3CEF0E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55A8692-339B-46C9-8D22-7FBE9ACAF34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E18D226-5FB3-4F30-9219-4A79E74FF3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412DFC-B78F-4E25-929E-11F60D95C0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B1CB557-4600-475E-AE94-929BDFEC67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27218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F042A1-2A21-40BA-A398-067D1A676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76C8733-C259-463B-AB2E-463DC2B83B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A802C8-B65F-4C72-BAC5-09CCE968CA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FEFA41-EACA-4BB1-8DA0-25666C8226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043D4E-8DBB-483B-90CB-3FCC4F7C08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42782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A36BFAF-0486-4B36-8F10-E0092A5D6BE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8C36A80-318D-4E6D-BE04-4661F5B17BA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1B1361-62EA-4ADF-9772-C8C9E19E4A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23AE21-B6A3-4FCF-9806-8A9620060B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23E205-4406-4202-BF87-47281E965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12798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0E5F7A-99C9-4534-9A40-7B8BF1DEE5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65B0F9-C15A-46D5-9C41-CE0B46204FF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17F336-A392-4F1D-9418-335AC76C22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743422-32F9-4480-8390-701576BC70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1718A6D-B2C6-434C-A4F7-9FFBD7A88D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8349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AB1C80-2723-41F3-B0F4-EFBDE18639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8EE48B3-D1C7-49EE-84F8-9002FCDEA4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E3CA56-673B-4001-85F7-178FAE6E8C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E6F4BF-B765-4A6C-81D8-63980A962A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C6F731-C002-4BEC-8A29-029E753287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75747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29D835-DF75-4077-9678-2997C5F129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711F017-49E8-4927-996D-F0962C5613D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032DD3-C004-417E-BB50-A8AFDF94CE5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A8F7AE5-5262-4E9B-8853-C1183FF5C5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B53DF0-FA6F-425E-8142-4AC916B8D7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F05F94C-6E8A-4CE8-BEC4-CB6EB2FE6B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0829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3B84A2-AE43-483E-838B-CD6A290777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E4C4B2-CCBF-456D-9850-31F85C83FA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4CFC1C2-67FC-4CBD-85CF-99DCF4B3251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DEE9157-A796-49AF-9420-409AB52EB85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2B48A5F-A723-4B24-A4D6-043A26D0CC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9BDE3FA-9D18-462B-B26C-5C22A18441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D41CF6A-DB2D-47B9-8B0C-6ABFE1002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853BB1A-BF6D-4B8A-8D81-B1A0E11384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6507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4FBB59-807D-43F7-BBC7-625193F7AF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A4DC282-6FFC-4988-B5E1-F27C240083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933B485-787B-4578-A379-A7AFB5CB42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81702A9-E1A0-4343-A995-B7A039C67F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54123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D1AEDD5-7E33-4EF9-8580-CF1422AAB3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40D8719-E077-457A-A28B-F884BB256A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A8D2AA9-0DA2-48B5-8198-63D307B6E9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51277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307442-D3FA-4AEE-A9C0-613B84F39A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AF8A83D-ED00-4B89-ABBC-E98BA6550E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491573F-3DC0-45E6-9812-E2B258BDCB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C0F82DA-C9F8-4B68-AC2D-6CC009262E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B02393F-EB73-46C8-B8BA-7FE2183135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602D22E-A5B6-4FF9-8C7D-0543357603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0080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668D35-F330-4E3E-B8B4-89E3BEBCE7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BCF299B-25CE-4908-998C-2EB0312E292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5727D25-F0DA-4F1C-A24D-04E78F343FE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6EF0577-BC48-4B36-8763-7EB513B162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5DE4217-E7E4-4B78-AB43-87C242B1CA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2405181-3532-411F-9199-729266E481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12942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630D864-0390-491F-A70C-68BB269737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E7B3CF-42C8-41B8-9C05-3B3EBD9C1C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56052D-C3EE-4804-802A-64D80956F90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1D2B8A-588E-460A-9632-1B9B6F3DC1B3}" type="datetimeFigureOut">
              <a:rPr lang="en-US" smtClean="0"/>
              <a:t>9/27/2019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F6B5F6E-E2BD-4B9B-A4F1-2FF9D88A9CE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750008C-BB8D-4149-B196-75F3C41FDEC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9E22D1-9B5E-49BE-BAC1-0BB96CBB3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2374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7946EC-3833-42D5-B914-B9182B94FEC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test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DDDD521-3BB8-4976-A803-1F49D001B85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739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_xmlsignatures/_rels/origin.sigs.rels><?xml version="1.0" encoding="UTF-8" standalone="yes"?>
<Relationships xmlns="http://schemas.openxmlformats.org/package/2006/relationships"><Relationship Id="rId1" Type="http://schemas.openxmlformats.org/package/2006/relationships/digital-signature/signature" Target="sig1.xml"/></Relationships>
</file>

<file path=_xmlsignatures/sig1.xml><?xml version="1.0" encoding="utf-8"?>
<Signature xmlns="http://www.w3.org/2000/09/xmldsig#" Id="idPackageSignature">
  <SignedInfo>
    <CanonicalizationMethod Algorithm="http://www.w3.org/TR/2001/REC-xml-c14n-20010315"/>
    <SignatureMethod Algorithm="http://www.w3.org/2001/04/xmldsig-more#rsa-sha256"/>
    <Reference Type="http://www.w3.org/2000/09/xmldsig#Object" URI="#idPackageObject">
      <DigestMethod Algorithm="http://www.w3.org/2001/04/xmlenc#sha256"/>
      <DigestValue>b1V0K1E+5TfLgSQq1L4IMrUNgo4JJFOPY9U6Op5SPTQ=</DigestValue>
    </Reference>
    <Reference Type="http://www.w3.org/2000/09/xmldsig#Object" URI="#idOfficeObject">
      <DigestMethod Algorithm="http://www.w3.org/2001/04/xmlenc#sha256"/>
      <DigestValue>62rCq/5cDtUddwB5fNFIPYK4QT+IQrqZAanTHgf/L/E=</DigestValue>
    </Reference>
    <Reference Type="http://uri.etsi.org/01903#SignedProperties" URI="#idSignedProperties">
      <Transforms>
        <Transform Algorithm="http://www.w3.org/TR/2001/REC-xml-c14n-20010315"/>
      </Transforms>
      <DigestMethod Algorithm="http://www.w3.org/2001/04/xmlenc#sha256"/>
      <DigestValue>tHzzyWL+I8udXLeAdzQPkhGFNJLZa2LclH9aU4r+gZg=</DigestValue>
    </Reference>
  </SignedInfo>
  <SignatureValue>JBo7QY/KET/0ADUGcCGaNuPb2NHtNwbloXRJlOihzrXyZLU+mz/ONYZ7s/s46qN/pmKFDi90UAlf
5Vpnx5xatfHYGiYqDk6V+4l0dxU9pjBs+BNd7ZpUVgXv6RdJv3cn6+2mhaOg7sb2O/0P/UfdFlZq
sHJ0a0g1/WWWl/lOh3xhk3Rgnlmao43YibS/TJw1MYipy6cAA0/+53HhEFyzcTjfDN0wzoWaRbwf
wd0WY8Rd0AQKgJg9fos9OtNjYUp76UayRUohRC8P2FE15xj3RIe5U51Fu3h8Nn9tEGMSN307bx6H
63L3xjgVILGIZx1dWly8iGHtpb2ePgn6XPwOuA==</SignatureValue>
  <KeyInfo>
    <X509Data>
      <X509Certificate>MIIFeDCCBGCgAwIBAgIKHsVcYwABAAC+4jANBgkqhkiG9w0BAQsFADBQMRMwEQYKCZImiZPyLGQBGRYDT1JHMRUwEwYKCZImiZPyLGQBGRYFTUlUUkUxIjAgBgNVBAMTGU1JVFJFIENvcnBvcmF0aW9uIFBFIENBLTIwHhcNMTgwNTA0MTI1MzAxWhcNMjAwOTIzMTQyMTA5WjCBhjETMBEGCgmSJomT8ixkARkWA09SRzEVMBMGCgmSJomT8ixkARkWBU1JVFJFMRIwEAYDVQQLEwlMb2NhdGlvbnMxCzAJBgNVBAsTAldNMQ4wDAYDVQQLEwVVU0VSUzEnMCUGA1UEAxMeQWxsaXNvbiwgVGltb3RoeSBCLiAoVEFMTElTT04pMIIBIjANBgkqhkiG9w0BAQEFAAOCAQ8AMIIBCgKCAQEAlYZtghcSW6FLgFeIm3DEAUuHb1TVm2pt0BEOoP7UjvAX+ND3QC7CYDMSK7hdtovretuwFPlkJIMFAJM9VJDEr1G2GCxBIyH510Nwg8XSXlr8GWE44uoW2eingRnLHM/WhI2L7bPqKyHWKYOVXJBm10GuYAUvN5BsBHdFV8iT9o+HfTOL/mKvsudevxRm4oczao8Nfb3lnHmZjbXI/xAWOzRLz3S0ks0zeXM23/KNDqzHUVkP9pTLTC3GlXE03awQme5qaR7Tu/ghVW4Mlh+WSKgT4mtP04QJ0A/2GUj0SeX+6lmOtCflq0WX7bryM6enf+Ld3Tb77e0RI1aTw13CKwIDAQABo4ICGzCCAhcwPgYJKwYBBAGCNxUHBDEwLwYnKwYBBAGCNxUIg66sI4aOlleBjYk9gqSrEoW+rgGBNoaMxwiF4MAJAgFkAgEKMBMGA1UdJQQMMAoGCCsGAQUFBwMEMAsGA1UdDwQEAwIF4DAbBgkrBgEEAYI3FQoEDjAMMAoGCCsGAQUFBwMEMEQGCSqGSIb3DQEJDwQ3MDUwDgYIKoZIhvcNAwICAgCAMA4GCCqGSIb3DQMEAgIAgDAHBgUrDgMCBzAKBggqhkiG9w0DBzAdBgNVHQ4EFgQU5UXLQZrWPuTIgaHZUO539VNFRlwwHwYDVR0jBBgwFoAUDMZr7gJGtdmP26PM7Lw+4QW9pScwTAYDVR0fBEUwQzBBoD+gPYY7aHR0cDovL3BraS5taXRyZS5vcmcvTUlUUkUlMjBDb3Jwb3JhdGlvbiUyMFBFJTIwQ0EtMigxKS5jcmwwfwYIKwYBBQUHAQEEczBxMEcGCCsGAQUFBzAChjtodHRwOi8vcGtpLm1pdHJlLm9yZy9NSVRSRSUyMENvcnBvcmF0aW9uJTIwUEUlMjBDQS0yKDEpLmNydDAmBggrBgEFBQcwAYYaaHR0cDovL29jc3AubWl0cmUub3JnL29jc3AwQQYDVR0RBDowOKAiBgorBgEEAYI3FAIDoBQMElRBTExJU09OQE1JVFJFLk9SR4ESdGFsbGlzb25AbWl0cmUub3JnMA0GCSqGSIb3DQEBCwUAA4IBAQCMcDmaSqRY9avmWkNG4sia1C4vGs7XkqbkCmze9Qgqd2Oogs1IUXIRknsrrAQ1wBMnyPb3QkT3GaF2KimaXLXul7gdarmT2gGo4ShB0wGsreS0qB7lK3zVKslNnpzGXv/4m7RRzBa9mHftS2hQm40g49wLsyw4Fc/rAiHq9wpSYv7qgLyyoJzxJwvy14JoBTMe8dPvIDFKhwZUQjpK3eKmyAyTY2saDtvivAWkVlNdDUJv1dyUyGDuvm1HppX034ImQiuPRv050hUAll6Wa60Hj6lP+6DPnHnf1Rk3O8Lnt961cANgAVAzKwayZAwwHunGcnuhBWJBLTQ29y1/QnBi</X509Certificate>
    </X509Data>
  </KeyInfo>
  <Object Id="idPackageObject">
    <Manifest>
      <Reference URI="/_rels/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ZA0yc/xO3JTsFCHnkGRYT0tE9b7806O9EDnxF1WjyYo=</DigestValue>
      </Reference>
      <Reference URI="/ppt/_rels/presentation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5"/>
            <mdssi:RelationshipReference xmlns:mdssi="http://schemas.openxmlformats.org/package/2006/digital-signature" SourceId="rId4"/>
            <mdssi:RelationshipReference xmlns:mdssi="http://schemas.openxmlformats.org/package/2006/digital-signature" SourceId="rId3"/>
            <mdssi:RelationshipReference xmlns:mdssi="http://schemas.openxmlformats.org/package/2006/digital-signature" SourceId="rId2"/>
            <mdssi:RelationshipReference xmlns:mdssi="http://schemas.openxmlformats.org/package/2006/digital-signature" SourceId="rId1"/>
            <mdssi:RelationshipReference xmlns:mdssi="http://schemas.openxmlformats.org/package/2006/digital-signature" SourceId="rId6"/>
          </Transform>
          <Transform Algorithm="http://www.w3.org/TR/2001/REC-xml-c14n-20010315"/>
        </Transforms>
        <DigestMethod Algorithm="http://www.w3.org/2001/04/xmlenc#sha256"/>
        <DigestValue>UZktGu33AJZQrr9hddw378P7bOCexXmCUk1FeAJAyuY=</DigestValue>
      </Reference>
      <Reference URI="/ppt/presentation.xml?ContentType=application/vnd.openxmlformats-officedocument.presentationml.presentation.main+xml">
        <DigestMethod Algorithm="http://www.w3.org/2001/04/xmlenc#sha256"/>
        <DigestValue>z1m7ZIvJ677HrWLG5TaDuNsgkO/mKiRbiQaLk/SYyTc=</DigestValue>
      </Reference>
      <Reference URI="/ppt/presProps.xml?ContentType=application/vnd.openxmlformats-officedocument.presentationml.presProps+xml">
        <DigestMethod Algorithm="http://www.w3.org/2001/04/xmlenc#sha256"/>
        <DigestValue>zRLSKsmjgl/2dypwfNHmf5zibrKq8xYCNGmhawKFL4U=</DigestValue>
      </Reference>
      <Reference URI="/ppt/slideLayouts/_rels/slideLayout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10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1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2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3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4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5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6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7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8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_rels/slideLayout9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FfOTYs5qPsP9kqr29v088r9Qteu7RHAHwl1tK5oOaCM=</DigestValue>
      </Reference>
      <Reference URI="/ppt/slideLayouts/slideLayout1.xml?ContentType=application/vnd.openxmlformats-officedocument.presentationml.slideLayout+xml">
        <DigestMethod Algorithm="http://www.w3.org/2001/04/xmlenc#sha256"/>
        <DigestValue>KDvSz9MuKoBcMNArhcSQrHifXe/i8wrwB9pKul9qVwA=</DigestValue>
      </Reference>
      <Reference URI="/ppt/slideLayouts/slideLayout10.xml?ContentType=application/vnd.openxmlformats-officedocument.presentationml.slideLayout+xml">
        <DigestMethod Algorithm="http://www.w3.org/2001/04/xmlenc#sha256"/>
        <DigestValue>bEcG86ypCclQ8t+ChiwssjkltPKH5IyCz9Np7iI+P/Q=</DigestValue>
      </Reference>
      <Reference URI="/ppt/slideLayouts/slideLayout11.xml?ContentType=application/vnd.openxmlformats-officedocument.presentationml.slideLayout+xml">
        <DigestMethod Algorithm="http://www.w3.org/2001/04/xmlenc#sha256"/>
        <DigestValue>DLvOAz+f13JParVulrwEk5wqtkhKjj5htbOd4/zOB8Q=</DigestValue>
      </Reference>
      <Reference URI="/ppt/slideLayouts/slideLayout2.xml?ContentType=application/vnd.openxmlformats-officedocument.presentationml.slideLayout+xml">
        <DigestMethod Algorithm="http://www.w3.org/2001/04/xmlenc#sha256"/>
        <DigestValue>+qKy2STfJg0VuwUhsv5SVVBxf9CbAn4CCMens7O9teM=</DigestValue>
      </Reference>
      <Reference URI="/ppt/slideLayouts/slideLayout3.xml?ContentType=application/vnd.openxmlformats-officedocument.presentationml.slideLayout+xml">
        <DigestMethod Algorithm="http://www.w3.org/2001/04/xmlenc#sha256"/>
        <DigestValue>EgxzstKqEiafa8IbxLvPlxuCPrr45D/xPuJfl6i0Sw0=</DigestValue>
      </Reference>
      <Reference URI="/ppt/slideLayouts/slideLayout4.xml?ContentType=application/vnd.openxmlformats-officedocument.presentationml.slideLayout+xml">
        <DigestMethod Algorithm="http://www.w3.org/2001/04/xmlenc#sha256"/>
        <DigestValue>mSWzTX46BQyldJypt3gCNVNJ7yMGVxnj3VmIEyVJnhU=</DigestValue>
      </Reference>
      <Reference URI="/ppt/slideLayouts/slideLayout5.xml?ContentType=application/vnd.openxmlformats-officedocument.presentationml.slideLayout+xml">
        <DigestMethod Algorithm="http://www.w3.org/2001/04/xmlenc#sha256"/>
        <DigestValue>m99za9rSS3Gg5u9+fACSfxscxPjQ0+pB+zrNdCSl7AA=</DigestValue>
      </Reference>
      <Reference URI="/ppt/slideLayouts/slideLayout6.xml?ContentType=application/vnd.openxmlformats-officedocument.presentationml.slideLayout+xml">
        <DigestMethod Algorithm="http://www.w3.org/2001/04/xmlenc#sha256"/>
        <DigestValue>IT0TzDObceHih1pn4rMQv57jMEAWXMrq0xd5bAy1Wjg=</DigestValue>
      </Reference>
      <Reference URI="/ppt/slideLayouts/slideLayout7.xml?ContentType=application/vnd.openxmlformats-officedocument.presentationml.slideLayout+xml">
        <DigestMethod Algorithm="http://www.w3.org/2001/04/xmlenc#sha256"/>
        <DigestValue>W2ObST1FWrmUAk4eYzgvn0vrraHExJGV3vcoPZfQXLE=</DigestValue>
      </Reference>
      <Reference URI="/ppt/slideLayouts/slideLayout8.xml?ContentType=application/vnd.openxmlformats-officedocument.presentationml.slideLayout+xml">
        <DigestMethod Algorithm="http://www.w3.org/2001/04/xmlenc#sha256"/>
        <DigestValue>80AvIWGHsjhrBN9Aki+SWA2XBXqqJURdJZy/ElMwYP0=</DigestValue>
      </Reference>
      <Reference URI="/ppt/slideLayouts/slideLayout9.xml?ContentType=application/vnd.openxmlformats-officedocument.presentationml.slideLayout+xml">
        <DigestMethod Algorithm="http://www.w3.org/2001/04/xmlenc#sha256"/>
        <DigestValue>a7SHpMIHgBhWP8iSroQ+Gsr7yaGugcTf1C9toMy7DI0=</DigestValue>
      </Reference>
      <Reference URI="/ppt/slideMasters/_rels/slideMaster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8"/>
            <mdssi:RelationshipReference xmlns:mdssi="http://schemas.openxmlformats.org/package/2006/digital-signature" SourceId="rId3"/>
            <mdssi:RelationshipReference xmlns:mdssi="http://schemas.openxmlformats.org/package/2006/digital-signature" SourceId="rId7"/>
            <mdssi:RelationshipReference xmlns:mdssi="http://schemas.openxmlformats.org/package/2006/digital-signature" SourceId="rId12"/>
            <mdssi:RelationshipReference xmlns:mdssi="http://schemas.openxmlformats.org/package/2006/digital-signature" SourceId="rId2"/>
            <mdssi:RelationshipReference xmlns:mdssi="http://schemas.openxmlformats.org/package/2006/digital-signature" SourceId="rId1"/>
            <mdssi:RelationshipReference xmlns:mdssi="http://schemas.openxmlformats.org/package/2006/digital-signature" SourceId="rId6"/>
            <mdssi:RelationshipReference xmlns:mdssi="http://schemas.openxmlformats.org/package/2006/digital-signature" SourceId="rId11"/>
            <mdssi:RelationshipReference xmlns:mdssi="http://schemas.openxmlformats.org/package/2006/digital-signature" SourceId="rId5"/>
            <mdssi:RelationshipReference xmlns:mdssi="http://schemas.openxmlformats.org/package/2006/digital-signature" SourceId="rId10"/>
            <mdssi:RelationshipReference xmlns:mdssi="http://schemas.openxmlformats.org/package/2006/digital-signature" SourceId="rId4"/>
            <mdssi:RelationshipReference xmlns:mdssi="http://schemas.openxmlformats.org/package/2006/digital-signature" SourceId="rId9"/>
          </Transform>
          <Transform Algorithm="http://www.w3.org/TR/2001/REC-xml-c14n-20010315"/>
        </Transforms>
        <DigestMethod Algorithm="http://www.w3.org/2001/04/xmlenc#sha256"/>
        <DigestValue>tSNfd+My+BfmzQxLC9EAQHv1RK/2+tNcci+9hfcJUEE=</DigestValue>
      </Reference>
      <Reference URI="/ppt/slideMasters/slideMaster1.xml?ContentType=application/vnd.openxmlformats-officedocument.presentationml.slideMaster+xml">
        <DigestMethod Algorithm="http://www.w3.org/2001/04/xmlenc#sha256"/>
        <DigestValue>5+i6Qn2bwb87Rcv8NVBE8CJW+zEs14yiy8cQ+AX7EXA=</DigestValue>
      </Reference>
      <Reference URI="/ppt/slides/_rels/slide1.xml.rels?ContentType=application/vnd.openxmlformats-package.relationships+xml">
        <Transforms>
          <Transform Algorithm="http://schemas.openxmlformats.org/package/2006/RelationshipTransform">
            <mdssi:RelationshipReference xmlns:mdssi="http://schemas.openxmlformats.org/package/2006/digital-signature" SourceId="rId1"/>
          </Transform>
          <Transform Algorithm="http://www.w3.org/TR/2001/REC-xml-c14n-20010315"/>
        </Transforms>
        <DigestMethod Algorithm="http://www.w3.org/2001/04/xmlenc#sha256"/>
        <DigestValue>0fZQqInNx0SxBHpLZFfCGKT9Eduk9FwDK3E+n9mgCUE=</DigestValue>
      </Reference>
      <Reference URI="/ppt/slides/slide1.xml?ContentType=application/vnd.openxmlformats-officedocument.presentationml.slide+xml">
        <DigestMethod Algorithm="http://www.w3.org/2001/04/xmlenc#sha256"/>
        <DigestValue>wYBUv+e2m79/OCqWropmNLIp1H1MrFaXlBqj1haZln8=</DigestValue>
      </Reference>
      <Reference URI="/ppt/tableStyles.xml?ContentType=application/vnd.openxmlformats-officedocument.presentationml.tableStyles+xml">
        <DigestMethod Algorithm="http://www.w3.org/2001/04/xmlenc#sha256"/>
        <DigestValue>DnrAMlEzfsuvbIyhNhnbHK7aXJDE4yENRdbD9d9N4QM=</DigestValue>
      </Reference>
      <Reference URI="/ppt/theme/theme1.xml?ContentType=application/vnd.openxmlformats-officedocument.theme+xml">
        <DigestMethod Algorithm="http://www.w3.org/2001/04/xmlenc#sha256"/>
        <DigestValue>03Yn7Rpb2kD6M5zCEVxw214BnxsShza5KyZxgFMUNMY=</DigestValue>
      </Reference>
      <Reference URI="/ppt/viewProps.xml?ContentType=application/vnd.openxmlformats-officedocument.presentationml.viewProps+xml">
        <DigestMethod Algorithm="http://www.w3.org/2001/04/xmlenc#sha256"/>
        <DigestValue>vP8te0ueE430zsOJ6qZkXPrGUqgkPTviZc37FIFrn5s=</DigestValue>
      </Reference>
    </Manifest>
    <SignatureProperties>
      <SignatureProperty Id="idSignatureTime" Target="#idPackageSignature">
        <mdssi:SignatureTime xmlns:mdssi="http://schemas.openxmlformats.org/package/2006/digital-signature">
          <mdssi:Format>YYYY-MM-DDThh:mm:ssTZD</mdssi:Format>
          <mdssi:Value>2019-09-27T15:22:58Z</mdssi:Value>
        </mdssi:SignatureTime>
      </SignatureProperty>
    </SignatureProperties>
  </Object>
  <Object Id="idOfficeObject">
    <SignatureProperties>
      <SignatureProperty Id="idOfficeV1Details" Target="#idPackageSignature">
        <SignatureInfoV1 xmlns="http://schemas.microsoft.com/office/2006/digsig">
          <SetupID/>
          <SignatureText/>
          <SignatureImage/>
          <SignatureComments>test</SignatureComments>
          <WindowsVersion>10.0</WindowsVersion>
          <OfficeVersion>16.0.11929/19</OfficeVersion>
          <ApplicationVersion>16.0.11929</ApplicationVersion>
          <Monitors>1</Monitors>
          <HorizontalResolution>3840</HorizontalResolution>
          <VerticalResolution>2160</VerticalResolution>
          <ColorDepth>32</ColorDepth>
          <SignatureProviderId>{00000000-0000-0000-0000-000000000000}</SignatureProviderId>
          <SignatureProviderUrl/>
          <SignatureProviderDetails>9</SignatureProviderDetails>
          <SignatureType>1</SignatureType>
        </SignatureInfoV1>
        <SignatureInfoV2 xmlns="http://schemas.microsoft.com/office/2006/digsig">
          <Address1>address</Address1>
          <Address2>address2</Address2>
        </SignatureInfoV2>
      </SignatureProperty>
    </SignatureProperties>
  </Object>
  <Object>
    <xd:QualifyingProperties xmlns:xd="http://uri.etsi.org/01903/v1.3.2#" Target="#idPackageSignature">
      <xd:SignedProperties Id="idSignedProperties">
        <xd:SignedSignatureProperties>
          <xd:SigningTime>2019-09-27T15:22:58Z</xd:SigningTime>
          <xd:SigningCertificate>
            <xd:Cert>
              <xd:CertDigest>
                <DigestMethod Algorithm="http://www.w3.org/2001/04/xmlenc#sha256"/>
                <DigestValue>ORhqlqD/S8qWVA8Rd6xHDweh9lllsqOTCPYamT2k0mo=</DigestValue>
              </xd:CertDigest>
              <xd:IssuerSerial>
                <X509IssuerName>CN=MITRE Corporation PE CA-2, DC=MITRE, DC=ORG</X509IssuerName>
                <X509SerialNumber>145311660233288616820450</X509SerialNumber>
              </xd:IssuerSerial>
            </xd:Cert>
          </xd:SigningCertificate>
          <xd:SignaturePolicyIdentifier>
            <xd:SignaturePolicyImplied/>
          </xd:SignaturePolicyIdentifier>
          <xd:SignatureProductionPlace>
            <xd:City>city</xd:City>
            <xd:StateOrProvince>stateProvince</xd:StateOrProvince>
            <xd:PostalCode>zip</xd:PostalCode>
            <xd:CountryName>countryRegion</xd:CountryName>
          </xd:SignatureProductionPlace>
          <xd:SignerRole>
            <xd:ClaimedRoles>
              <xd:ClaimedRole>signerRoleTitle</xd:ClaimedRole>
            </xd:ClaimedRoles>
          </xd:SignerRole>
        </xd:SignedSignatureProperties>
        <xd:SignedDataObjectProperties>
          <xd:CommitmentTypeIndication>
            <xd:CommitmentTypeId>
              <xd:Identifier>http://uri.etsi.org/01903/v1.2.2#ProofOfOrigin</xd:Identifier>
              <xd:Description>Created and approved this document</xd:Description>
            </xd:CommitmentTypeId>
            <xd:AllSignedDataObjects/>
            <xd:CommitmentTypeQualifiers>
              <xd:CommitmentTypeQualifier>test</xd:CommitmentTypeQualifier>
            </xd:CommitmentTypeQualifiers>
          </xd:CommitmentTypeIndication>
        </xd:SignedDataObjectProperties>
      </xd:SignedProperties>
      <xd:UnsignedProperties>
        <xd:UnsignedSignatureProperties>
          <xd:CertificateValues>
            <xd:EncapsulatedX509Certificate>MIIFZDCCA0ygAwIBAgIKYQsTcAAAAAAACDANBgkqhkiG9w0BAQsFADApMScwJQYDVQQDEx5NSVRSRSBDb3Jwb3JhdGlvbiBQRSBSb290IENBLTEwHhcNMTQwOTIzMTQxMTA5WhcNMjAwOTIzMTQyMTA5WjBQMRMwEQYKCZImiZPyLGQBGRYDT1JHMRUwEwYKCZImiZPyLGQBGRYFTUlUUkUxIjAgBgNVBAMTGU1JVFJFIENvcnBvcmF0aW9uIFBFIENBLTIwggEiMA0GCSqGSIb3DQEBAQUAA4IBDwAwggEKAoIBAQCQsH3XzcVV2evyaS3grFlfFb1T0QIiOLnpjdwsp/NYCv9LgtCiUV/1idVx5n83i3rMheOssQoHdH3uprWg3xUDVn54MzFWohx0+5zckXDqOUxPmZsw3u4uAqfkne8kksmo+Vky1cpb+j5hcbSmJv9rSOOLRC4RkQ7MPye64cItP/YxLo8Y16S+uJe9m3KxGg4/KUhYNSzTyxRHuEtoyPcsXOZNGSkCbahoQVT7ThkomYCPGsa1ZHZ469Q8K9DNVE+0Jnsafq9FrzCtevO+1WgKThp9OetHirS4AWG/I+9geylMBRhTLbjO2XQgh2G4sC1Z2rjhWzyuqsYSv9X0AYWdAgMBAAGjggFlMIIBYTASBgkrBgEEAYI3FQEEBQIDAQABMCMGCSsGAQQBgjcVAgQWBBSt2Uu6Oy/ODvwM+9qXM++KAbiZTTAdBgNVHQ4EFgQUDMZr7gJGtdmP26PM7Lw+4QW9pScwGQYJKwYBBAGCNxQCBAweCgBTAHUAYgBDAEEwCwYDVR0PBAQDAgGGMA8GA1UdEwEB/wQFMAMBAf8wHwYDVR0jBBgwFoAUW4d9n/5svgLp8+ApOopUJSyfOC8wUAYDVR0fBEkwRzBFoEOgQYY/aHR0cDovL3BraS5taXRyZS5vcmcvTUlUUkUlMjBDb3Jwb3JhdGlvbiUyMFBFJTIwUm9vdCUyMENBLTEuY3JsMFsGCCsGAQUFBwEBBE8wTTBLBggrBgEFBQcwAoY/aHR0cDovL3BraS5taXRyZS5vcmcvTUlUUkUlMjBDb3Jwb3JhdGlvbiUyMFBFJTIwUm9vdCUyMENBLTEuY3J0MA0GCSqGSIb3DQEBCwUAA4ICAQA9Omh/+8SC6JdnEkFXG+SFDjpjO7KU+2BkQ4RiKLCBSmy0qL7fDbZlcCWNCP9v2Pa0g+YUUNo3VVp8t22gFkbocY4Pw4yYGd8B8n/IeVLc3FBCH5rJcTpQzZXxYoSmjA1Mqg+MnCxF1ke1RjIxUB+eO9L0D3m3YKE4BwYXUR6zq7VG9P19VOD1Ikdk3jjOLkMNHNCrqcTahtvBX/xLKJ29nyV7N4uoQvJHvYLMrBvCLLIGNcQ/IT5KnSVgRHGWEI85KiBMjPmeae+uNH1/HhT2IiF4R69mS3/vHN9xWiGRBw4kO3hXMTEN6MaNGLySi8MK0xroJ3t6TzVHdg4s2zT+bt2HD3zCki4JJiKhzpbIQav5E52vG7X//68ArKXU2BoAgrS63NE29ukY+JyjfGhDydPEGHxSICb/Q8HowguJJuWyYdYsXMxq2i6im4PFiZ4PX0aI2EHFim3+jbiY1rsMbneDUg8HB3KEzg3e6ft3vaOg63x9DgczzoHffhBSiPnYOqW4GImU/DFElDAO3SsVcrG6zK8f0DhlXmKuys0vp4qdLrAeLAhiBmX8hmS5G4/a4bWNxJyHQ/IinIArVAmRww290sx+yKVyAjs4SBkafMvakgnpnr4QSfGl4HGXAb2DxmxnAeKsw3JSSogwgvK31E3qbXczp3cYm8hqjEmESg==</xd:EncapsulatedX509Certificate>
            <xd:EncapsulatedX509Certificate>MIIFLTCCAxWgAwIBAgIQTDpSFCFP06BEFUd/spD7UDANBgkqhkiG9w0BAQsFADApMScwJQYDVQQDEx5NSVRSRSBDb3Jwb3JhdGlvbiBQRSBSb290IENBLTEwHhcNMTEwNDI2MTk0NTQ1WhcNMjEwNDI2MTk0ODIyWjApMScwJQYDVQQDEx5NSVRSRSBDb3Jwb3JhdGlvbiBQRSBSb290IENBLTEwggIiMA0GCSqGSIb3DQEBAQUAA4ICDwAwggIKAoICAQC2nyFHSFGreKb4CXB9vlkcY/mTY5JjZOVUdgcgxQMfcx9btvryUHePczAAyzEYrWR7+3o7grS33BEfhAOA5DUK2GY4ZlbvGI3zWHS8/Vh/XhI26BRrtm8f0o/eJezLxCc4dqXVsp/Q9r0peJvnypS7B9plIJNbk/Z6Sp3zPhMRO98Fa8+APHLGdWyIA7rIv1ZpGkyJJUyFgtbLcpG5T+C57RtUSL6p2D6EQ2HU1I1emiqx5LbraerlzHnDJtH88XRiy1D002VgMzlwsQIpgcfMPpxcomjO4VeuKzCUTyt2drtVrHJmt+ALS54Qhj+2yP/rkjJSHI8HA7Rmlb4uz0J3hj4RFK7mZHkV3zDjZ5XO6iyaTezcDGsoL5ni1diSNqJZR24h6ACJJPW8kHCRLne9H7OsFfcSnnqXswVW9b8Zyxn3BRPYcbrkk56JVzZjMISouBDdkIEefT2gFqDaWcxpz4Tawqb1oovfHMezpzIPyoIkr07xAsKqjcKbMBKU7C1MWItiCk9b8xKaBg630mvAcDOT3sMcUpMW22OtcYyaExXNp23USMyfVa/y3lYsEjSpKhf8xiLYJp6IOwSJZG702am7emaLybu0hH1yx1sBU+Szayg0xY6ikYSkVBIO9TX6bvu/aMgpApjFiY3bNQ4nhMkUvWiydn/vUyYsINV34QIDAQABo1EwTzALBgNVHQ8EBAMCAYYwDwYDVR0TAQH/BAUwAwEB/zAdBgNVHQ4EFgQUW4d9n/5svgLp8+ApOopUJSyfOC8wEAYJKwYBBAGCNxUBBAMCAQAwDQYJKoZIhvcNAQELBQADggIBADLvyxew/96ocfz+45jLFDpMEOGQIHE2jLwwXZz1QOezkAMvWrLE8CWkMGwv7aHVnO3cW8+ODRKhET/2O7IbWrEzOGW/SN1DHXa0RJ2je4FvrVvW65zgf9XEIlYMjgpkv8HncQjwcY+NQF0sAOA6Yb3259+bm5qtKSO0hf/8HPdTpB/NM+VVYWLhKbNEjaanXoZDxE+4n9YyWhoCfxcfoSNLaguMZkLw/Dz8Ljpbjw29nUllOtm9hmvsaa6+amVgrrxJm/9PlK74WUtFPL241dAse2bqMq+cMfbIHrrNPB9oOmeMguesLY7sA1FVlzQrLCIqJbecHsmirvj9dW4wjU+JIHK3ZC75EhL9YAjnAyJtObBKIHFBmq+62H51ehqQnI4/ZaDmO8vnm/1EtmEOoy1Ejmi+c4W9OA0lCo09J6Qa0D6boK2X++GRKDrkUUIyFpKSfu9jYiX5Hwei5Yk3zBNq5157GfIdwP4yW3xBoHkISukON54Zl9DQVxib7pO2UzMPDl4WFP8npCsAELF+AuRUUe6sxxAPgmSZdeSrls/4Y2RjRTLYsxvD9QP3g4RXUul8CpSRP6a7lhu/GD56UW2xp34jHyjBbfvbHKcgAOH2rVseb6PU4c8mYYAtYr2aJGkLi3eKx+7dkHRCkj97Y+jowQPf3clvRhvOtwSUW/pk</xd:EncapsulatedX509Certificate>
          </xd:CertificateValues>
        </xd:UnsignedSignatureProperties>
      </xd:UnsignedProperties>
    </xd:QualifyingProperties>
  </Object>
</Signatur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test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</dc:title>
  <dc:creator>Allison, Timothy B.</dc:creator>
  <cp:lastModifiedBy>Allison, Timothy B.</cp:lastModifiedBy>
  <cp:revision>1</cp:revision>
  <dcterms:created xsi:type="dcterms:W3CDTF">2019-09-27T15:22:09Z</dcterms:created>
  <dcterms:modified xsi:type="dcterms:W3CDTF">2019-09-27T15:22:33Z</dcterms:modified>
</cp:coreProperties>
</file>

<file path=docProps/thumbnail.jpeg>
</file>